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4" r:id="rId2"/>
    <p:sldId id="305" r:id="rId3"/>
    <p:sldId id="413" r:id="rId4"/>
    <p:sldId id="373" r:id="rId5"/>
    <p:sldId id="412" r:id="rId6"/>
    <p:sldId id="406" r:id="rId7"/>
    <p:sldId id="372" r:id="rId8"/>
    <p:sldId id="403" r:id="rId9"/>
    <p:sldId id="414" r:id="rId10"/>
    <p:sldId id="399" r:id="rId11"/>
    <p:sldId id="409" r:id="rId12"/>
    <p:sldId id="411" r:id="rId13"/>
  </p:sldIdLst>
  <p:sldSz cx="10402888" cy="7315200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charset="0"/>
        <a:ea typeface="+mn-ea"/>
        <a:cs typeface="+mn-cs"/>
      </a:defRPr>
    </a:lvl1pPr>
    <a:lvl2pPr marL="483215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charset="0"/>
        <a:ea typeface="+mn-ea"/>
        <a:cs typeface="+mn-cs"/>
      </a:defRPr>
    </a:lvl2pPr>
    <a:lvl3pPr marL="966429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charset="0"/>
        <a:ea typeface="+mn-ea"/>
        <a:cs typeface="+mn-cs"/>
      </a:defRPr>
    </a:lvl3pPr>
    <a:lvl4pPr marL="1449644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charset="0"/>
        <a:ea typeface="+mn-ea"/>
        <a:cs typeface="+mn-cs"/>
      </a:defRPr>
    </a:lvl4pPr>
    <a:lvl5pPr marL="1932859" algn="l" rtl="0" fontAlgn="base">
      <a:spcBef>
        <a:spcPct val="0"/>
      </a:spcBef>
      <a:spcAft>
        <a:spcPct val="0"/>
      </a:spcAft>
      <a:defRPr sz="2500" b="1" kern="1200">
        <a:solidFill>
          <a:schemeClr val="tx1"/>
        </a:solidFill>
        <a:latin typeface="Arial" charset="0"/>
        <a:ea typeface="+mn-ea"/>
        <a:cs typeface="+mn-cs"/>
      </a:defRPr>
    </a:lvl5pPr>
    <a:lvl6pPr marL="2416073" algn="l" defTabSz="966429" rtl="0" eaLnBrk="1" latinLnBrk="0" hangingPunct="1">
      <a:defRPr sz="2500" b="1" kern="1200">
        <a:solidFill>
          <a:schemeClr val="tx1"/>
        </a:solidFill>
        <a:latin typeface="Arial" charset="0"/>
        <a:ea typeface="+mn-ea"/>
        <a:cs typeface="+mn-cs"/>
      </a:defRPr>
    </a:lvl6pPr>
    <a:lvl7pPr marL="2899288" algn="l" defTabSz="966429" rtl="0" eaLnBrk="1" latinLnBrk="0" hangingPunct="1">
      <a:defRPr sz="2500" b="1" kern="1200">
        <a:solidFill>
          <a:schemeClr val="tx1"/>
        </a:solidFill>
        <a:latin typeface="Arial" charset="0"/>
        <a:ea typeface="+mn-ea"/>
        <a:cs typeface="+mn-cs"/>
      </a:defRPr>
    </a:lvl7pPr>
    <a:lvl8pPr marL="3382503" algn="l" defTabSz="966429" rtl="0" eaLnBrk="1" latinLnBrk="0" hangingPunct="1">
      <a:defRPr sz="2500" b="1" kern="1200">
        <a:solidFill>
          <a:schemeClr val="tx1"/>
        </a:solidFill>
        <a:latin typeface="Arial" charset="0"/>
        <a:ea typeface="+mn-ea"/>
        <a:cs typeface="+mn-cs"/>
      </a:defRPr>
    </a:lvl8pPr>
    <a:lvl9pPr marL="3865717" algn="l" defTabSz="966429" rtl="0" eaLnBrk="1" latinLnBrk="0" hangingPunct="1">
      <a:defRPr sz="25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E8E"/>
    <a:srgbClr val="FF00FF"/>
    <a:srgbClr val="00FF00"/>
    <a:srgbClr val="FF3399"/>
    <a:srgbClr val="0A5E5A"/>
    <a:srgbClr val="5C0436"/>
    <a:srgbClr val="221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008" y="6"/>
      </p:cViewPr>
      <p:guideLst>
        <p:guide orient="horz" pos="2304"/>
        <p:guide pos="32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0EB0EBA0-CB57-49E8-9602-573E74C8B488}" type="datetimeFigureOut">
              <a:rPr lang="ru-RU"/>
              <a:pPr>
                <a:defRPr/>
              </a:pPr>
              <a:t>03.12.2020</a:t>
            </a:fld>
            <a:endParaRPr lang="ru-RU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E2B048C8-946F-4A50-B1DB-6F756F842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82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46125"/>
            <a:ext cx="53022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A536B5E3-0214-4D7F-8923-07A81AD37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20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8321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6642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44964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93285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416073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288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2503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5717" algn="l" defTabSz="96642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33E663-FCB6-4CD8-B89A-1D5A1DC57CA8}" type="slidenum">
              <a:rPr lang="ru-RU" sz="1200" b="0" smtClean="0"/>
              <a:pPr eaLnBrk="1" hangingPunct="1"/>
              <a:t>2</a:t>
            </a:fld>
            <a:endParaRPr lang="ru-RU" sz="1200" b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46125"/>
            <a:ext cx="5302250" cy="372903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68843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9446678"/>
            <a:ext cx="2971800" cy="49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AA22F2-0EA4-4D5F-B995-9486C806E95F}" type="slidenum">
              <a:rPr lang="ru-RU" sz="1200" b="0"/>
              <a:pPr algn="r" eaLnBrk="1" hangingPunct="1"/>
              <a:t>4</a:t>
            </a:fld>
            <a:endParaRPr lang="ru-RU" sz="12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46125"/>
            <a:ext cx="5302250" cy="37290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72552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77875" y="746125"/>
            <a:ext cx="53022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36B5E3-0214-4D7F-8923-07A81AD3752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46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0217" y="2272455"/>
            <a:ext cx="8842455" cy="15680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433" y="4145280"/>
            <a:ext cx="7282022" cy="1869440"/>
          </a:xfrm>
        </p:spPr>
        <p:txBody>
          <a:bodyPr/>
          <a:lstStyle>
            <a:lvl1pPr marL="0" indent="0" algn="ctr">
              <a:buNone/>
              <a:defRPr/>
            </a:lvl1pPr>
            <a:lvl2pPr marL="483215" indent="0" algn="ctr">
              <a:buNone/>
              <a:defRPr/>
            </a:lvl2pPr>
            <a:lvl3pPr marL="966429" indent="0" algn="ctr">
              <a:buNone/>
              <a:defRPr/>
            </a:lvl3pPr>
            <a:lvl4pPr marL="1449644" indent="0" algn="ctr">
              <a:buNone/>
              <a:defRPr/>
            </a:lvl4pPr>
            <a:lvl5pPr marL="1932859" indent="0" algn="ctr">
              <a:buNone/>
              <a:defRPr/>
            </a:lvl5pPr>
            <a:lvl6pPr marL="2416073" indent="0" algn="ctr">
              <a:buNone/>
              <a:defRPr/>
            </a:lvl6pPr>
            <a:lvl7pPr marL="2899288" indent="0" algn="ctr">
              <a:buNone/>
              <a:defRPr/>
            </a:lvl7pPr>
            <a:lvl8pPr marL="3382503" indent="0" algn="ctr">
              <a:buNone/>
              <a:defRPr/>
            </a:lvl8pPr>
            <a:lvl9pPr marL="386571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8F0BF-0A68-4838-898C-167357C41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97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1E06C-931C-4055-8EAC-A24E5655A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9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42094" y="292949"/>
            <a:ext cx="2340650" cy="62416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0144" y="292949"/>
            <a:ext cx="6848568" cy="6241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4911-DFF0-4851-BAA2-FFB2BF8A5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462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20145" y="1706882"/>
            <a:ext cx="9362599" cy="4827694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B48F-5A1D-4CD9-9CA9-B1FE2AED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74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520145" y="1706882"/>
            <a:ext cx="9362599" cy="4827694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7273-66B7-419B-90FA-215210E38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9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20144" y="1706880"/>
            <a:ext cx="4594609" cy="23317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88135" y="1706880"/>
            <a:ext cx="4594609" cy="23317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20145" y="4201162"/>
            <a:ext cx="9362599" cy="2333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4B20-442A-462D-91BF-32032F3F6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5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20145" y="292949"/>
            <a:ext cx="9362599" cy="62416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EB9FB-FC11-450D-9B5C-010F642DA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41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45" y="292947"/>
            <a:ext cx="9362599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0144" y="1706882"/>
            <a:ext cx="4594609" cy="48276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88135" y="1706880"/>
            <a:ext cx="4594609" cy="23317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88135" y="4201162"/>
            <a:ext cx="4594609" cy="2333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15377-34F7-49BC-8F73-EE8562CA8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9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F874F-77EF-4801-9610-191E8F6F3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4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757" y="4700695"/>
            <a:ext cx="8842455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757" y="3100495"/>
            <a:ext cx="8842455" cy="1600199"/>
          </a:xfrm>
        </p:spPr>
        <p:txBody>
          <a:bodyPr anchor="b"/>
          <a:lstStyle>
            <a:lvl1pPr marL="0" indent="0">
              <a:buNone/>
              <a:defRPr sz="2100"/>
            </a:lvl1pPr>
            <a:lvl2pPr marL="483215" indent="0">
              <a:buNone/>
              <a:defRPr sz="1900"/>
            </a:lvl2pPr>
            <a:lvl3pPr marL="966429" indent="0">
              <a:buNone/>
              <a:defRPr sz="1700"/>
            </a:lvl3pPr>
            <a:lvl4pPr marL="1449644" indent="0">
              <a:buNone/>
              <a:defRPr sz="1500"/>
            </a:lvl4pPr>
            <a:lvl5pPr marL="1932859" indent="0">
              <a:buNone/>
              <a:defRPr sz="1500"/>
            </a:lvl5pPr>
            <a:lvl6pPr marL="2416073" indent="0">
              <a:buNone/>
              <a:defRPr sz="1500"/>
            </a:lvl6pPr>
            <a:lvl7pPr marL="2899288" indent="0">
              <a:buNone/>
              <a:defRPr sz="1500"/>
            </a:lvl7pPr>
            <a:lvl8pPr marL="3382503" indent="0">
              <a:buNone/>
              <a:defRPr sz="1500"/>
            </a:lvl8pPr>
            <a:lvl9pPr marL="3865717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B198B-2F31-4FAE-9291-BC4958E2C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20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0144" y="1706882"/>
            <a:ext cx="4594609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8135" y="1706882"/>
            <a:ext cx="4594609" cy="482769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8D2D2-1673-4600-A9A8-33430FB99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0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0144" y="1637454"/>
            <a:ext cx="4596415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215" indent="0">
              <a:buNone/>
              <a:defRPr sz="2100" b="1"/>
            </a:lvl2pPr>
            <a:lvl3pPr marL="966429" indent="0">
              <a:buNone/>
              <a:defRPr sz="1900" b="1"/>
            </a:lvl3pPr>
            <a:lvl4pPr marL="1449644" indent="0">
              <a:buNone/>
              <a:defRPr sz="1700" b="1"/>
            </a:lvl4pPr>
            <a:lvl5pPr marL="1932859" indent="0">
              <a:buNone/>
              <a:defRPr sz="1700" b="1"/>
            </a:lvl5pPr>
            <a:lvl6pPr marL="2416073" indent="0">
              <a:buNone/>
              <a:defRPr sz="1700" b="1"/>
            </a:lvl6pPr>
            <a:lvl7pPr marL="2899288" indent="0">
              <a:buNone/>
              <a:defRPr sz="1700" b="1"/>
            </a:lvl7pPr>
            <a:lvl8pPr marL="3382503" indent="0">
              <a:buNone/>
              <a:defRPr sz="1700" b="1"/>
            </a:lvl8pPr>
            <a:lvl9pPr marL="386571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0144" y="2319867"/>
            <a:ext cx="4596415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4523" y="1637454"/>
            <a:ext cx="4598221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215" indent="0">
              <a:buNone/>
              <a:defRPr sz="2100" b="1"/>
            </a:lvl2pPr>
            <a:lvl3pPr marL="966429" indent="0">
              <a:buNone/>
              <a:defRPr sz="1900" b="1"/>
            </a:lvl3pPr>
            <a:lvl4pPr marL="1449644" indent="0">
              <a:buNone/>
              <a:defRPr sz="1700" b="1"/>
            </a:lvl4pPr>
            <a:lvl5pPr marL="1932859" indent="0">
              <a:buNone/>
              <a:defRPr sz="1700" b="1"/>
            </a:lvl5pPr>
            <a:lvl6pPr marL="2416073" indent="0">
              <a:buNone/>
              <a:defRPr sz="1700" b="1"/>
            </a:lvl6pPr>
            <a:lvl7pPr marL="2899288" indent="0">
              <a:buNone/>
              <a:defRPr sz="1700" b="1"/>
            </a:lvl7pPr>
            <a:lvl8pPr marL="3382503" indent="0">
              <a:buNone/>
              <a:defRPr sz="1700" b="1"/>
            </a:lvl8pPr>
            <a:lvl9pPr marL="386571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84523" y="2319867"/>
            <a:ext cx="4598221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6C26-0AAC-48EB-9F5F-EDE90D233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4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2DA6F-A40F-4CC5-BD42-910E4DFF7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3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463AB-1E92-4398-8FCC-F7D8AB65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4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144" y="291253"/>
            <a:ext cx="342247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241" y="291255"/>
            <a:ext cx="5815503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0144" y="1530775"/>
            <a:ext cx="342247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215" indent="0">
              <a:buNone/>
              <a:defRPr sz="1300"/>
            </a:lvl2pPr>
            <a:lvl3pPr marL="966429" indent="0">
              <a:buNone/>
              <a:defRPr sz="1100"/>
            </a:lvl3pPr>
            <a:lvl4pPr marL="1449644" indent="0">
              <a:buNone/>
              <a:defRPr sz="1000"/>
            </a:lvl4pPr>
            <a:lvl5pPr marL="1932859" indent="0">
              <a:buNone/>
              <a:defRPr sz="1000"/>
            </a:lvl5pPr>
            <a:lvl6pPr marL="2416073" indent="0">
              <a:buNone/>
              <a:defRPr sz="1000"/>
            </a:lvl6pPr>
            <a:lvl7pPr marL="2899288" indent="0">
              <a:buNone/>
              <a:defRPr sz="1000"/>
            </a:lvl7pPr>
            <a:lvl8pPr marL="3382503" indent="0">
              <a:buNone/>
              <a:defRPr sz="1000"/>
            </a:lvl8pPr>
            <a:lvl9pPr marL="386571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1B41-E31C-45EC-8B74-8D81647A0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8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038" y="5120640"/>
            <a:ext cx="6241733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9038" y="653627"/>
            <a:ext cx="6241733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215" indent="0">
              <a:buNone/>
              <a:defRPr sz="3000"/>
            </a:lvl2pPr>
            <a:lvl3pPr marL="966429" indent="0">
              <a:buNone/>
              <a:defRPr sz="2500"/>
            </a:lvl3pPr>
            <a:lvl4pPr marL="1449644" indent="0">
              <a:buNone/>
              <a:defRPr sz="2100"/>
            </a:lvl4pPr>
            <a:lvl5pPr marL="1932859" indent="0">
              <a:buNone/>
              <a:defRPr sz="2100"/>
            </a:lvl5pPr>
            <a:lvl6pPr marL="2416073" indent="0">
              <a:buNone/>
              <a:defRPr sz="2100"/>
            </a:lvl6pPr>
            <a:lvl7pPr marL="2899288" indent="0">
              <a:buNone/>
              <a:defRPr sz="2100"/>
            </a:lvl7pPr>
            <a:lvl8pPr marL="3382503" indent="0">
              <a:buNone/>
              <a:defRPr sz="2100"/>
            </a:lvl8pPr>
            <a:lvl9pPr marL="3865717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9038" y="5725161"/>
            <a:ext cx="6241733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215" indent="0">
              <a:buNone/>
              <a:defRPr sz="1300"/>
            </a:lvl2pPr>
            <a:lvl3pPr marL="966429" indent="0">
              <a:buNone/>
              <a:defRPr sz="1100"/>
            </a:lvl3pPr>
            <a:lvl4pPr marL="1449644" indent="0">
              <a:buNone/>
              <a:defRPr sz="1000"/>
            </a:lvl4pPr>
            <a:lvl5pPr marL="1932859" indent="0">
              <a:buNone/>
              <a:defRPr sz="1000"/>
            </a:lvl5pPr>
            <a:lvl6pPr marL="2416073" indent="0">
              <a:buNone/>
              <a:defRPr sz="1000"/>
            </a:lvl6pPr>
            <a:lvl7pPr marL="2899288" indent="0">
              <a:buNone/>
              <a:defRPr sz="1000"/>
            </a:lvl7pPr>
            <a:lvl8pPr marL="3382503" indent="0">
              <a:buNone/>
              <a:defRPr sz="1000"/>
            </a:lvl8pPr>
            <a:lvl9pPr marL="386571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8E57-A343-495E-BA29-5F734F50F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93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50000">
              <a:srgbClr val="FFFFFF"/>
            </a:gs>
            <a:gs pos="100000">
              <a:srgbClr val="00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0145" y="292947"/>
            <a:ext cx="9362599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3" tIns="48321" rIns="96643" bIns="483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145" y="1706882"/>
            <a:ext cx="9362599" cy="482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3" tIns="48321" rIns="96643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0144" y="6661573"/>
            <a:ext cx="2427341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1" rIns="96643" bIns="48321" numCol="1" anchor="t" anchorCtr="0" compatLnSpc="1">
            <a:prstTxWarp prst="textNoShape">
              <a:avLst/>
            </a:prstTxWarp>
          </a:bodyPr>
          <a:lstStyle>
            <a:lvl1pPr>
              <a:defRPr sz="15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4320" y="6661573"/>
            <a:ext cx="329424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1" rIns="96643" bIns="48321" numCol="1" anchor="t" anchorCtr="0" compatLnSpc="1">
            <a:prstTxWarp prst="textNoShape">
              <a:avLst/>
            </a:prstTxWarp>
          </a:bodyPr>
          <a:lstStyle>
            <a:lvl1pPr algn="ctr">
              <a:defRPr sz="15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5403" y="6661573"/>
            <a:ext cx="2427341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3" tIns="48321" rIns="96643" bIns="48321" numCol="1" anchor="t" anchorCtr="0" compatLnSpc="1">
            <a:prstTxWarp prst="textNoShape">
              <a:avLst/>
            </a:prstTxWarp>
          </a:bodyPr>
          <a:lstStyle>
            <a:lvl1pPr algn="r">
              <a:defRPr sz="1500" b="0"/>
            </a:lvl1pPr>
          </a:lstStyle>
          <a:p>
            <a:pPr>
              <a:defRPr/>
            </a:pPr>
            <a:fld id="{576745AD-C566-4040-BF1E-AA069AE71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5pPr>
      <a:lvl6pPr marL="483215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6pPr>
      <a:lvl7pPr marL="966429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7pPr>
      <a:lvl8pPr marL="1449644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8pPr>
      <a:lvl9pPr marL="1932859" algn="ctr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Arial" charset="0"/>
        </a:defRPr>
      </a:lvl9pPr>
    </p:titleStyle>
    <p:bodyStyle>
      <a:lvl1pPr marL="362411" indent="-362411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85224" indent="-302009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08037" indent="-241607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91251" indent="-241607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74466" indent="-241607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57681" indent="-24160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140895" indent="-24160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624110" indent="-24160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107325" indent="-241607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66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215" algn="l" defTabSz="966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429" algn="l" defTabSz="966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644" algn="l" defTabSz="966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859" algn="l" defTabSz="966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073" algn="l" defTabSz="966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288" algn="l" defTabSz="966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2503" algn="l" defTabSz="966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5717" algn="l" defTabSz="9664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928744" y="1900633"/>
            <a:ext cx="8601346" cy="3353221"/>
          </a:xfrm>
          <a:prstGeom prst="foldedCorner">
            <a:avLst>
              <a:gd name="adj" fmla="val 12500"/>
            </a:avLst>
          </a:prstGeom>
          <a:gradFill flip="none"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508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6643" tIns="48321" rIns="96643" bIns="48321" anchor="ctr"/>
          <a:lstStyle/>
          <a:p>
            <a:pPr algn="ctr">
              <a:defRPr/>
            </a:pPr>
            <a:r>
              <a:rPr lang="kk-KZ" sz="2100" b="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kk-KZ" sz="5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Мейірімділік – асыл </a:t>
            </a:r>
          </a:p>
          <a:p>
            <a:pPr algn="ctr">
              <a:defRPr/>
            </a:pPr>
            <a:r>
              <a:rPr lang="kk-KZ" sz="5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 </a:t>
            </a:r>
          </a:p>
        </p:txBody>
      </p:sp>
      <p:pic>
        <p:nvPicPr>
          <p:cNvPr id="4" name="Picture 2" descr="D:\рабочии стол\мама садик\кітап\1654х129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432" y="-193764"/>
            <a:ext cx="2646353" cy="197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ul_fla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002" y="5347388"/>
            <a:ext cx="1621805" cy="207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" y="861322"/>
            <a:ext cx="1524312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573" y="892493"/>
            <a:ext cx="1524312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382" y="5837693"/>
            <a:ext cx="1524312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:\Documents and Settings\Администратор\Рабочий стол\5e9580fcb7c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52" y="5837693"/>
            <a:ext cx="1524312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3506" y="1199727"/>
            <a:ext cx="5595876" cy="1149033"/>
          </a:xfrm>
          <a:prstGeom prst="rect">
            <a:avLst/>
          </a:prstGeom>
        </p:spPr>
        <p:txBody>
          <a:bodyPr wrap="square" lIns="96643" tIns="48321" rIns="96643" bIns="48321">
            <a:spAutoFit/>
          </a:bodyPr>
          <a:lstStyle/>
          <a:p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kk-KZ" sz="42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Топтық жұмыс</a:t>
            </a:r>
            <a:r>
              <a:rPr lang="kk-KZ" sz="42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</a:t>
            </a:r>
            <a:endParaRPr lang="ru-RU" sz="4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1207" y="1774244"/>
            <a:ext cx="8685677" cy="4326928"/>
          </a:xfrm>
          <a:prstGeom prst="rect">
            <a:avLst/>
          </a:prstGeom>
        </p:spPr>
        <p:txBody>
          <a:bodyPr wrap="square" lIns="96643" tIns="48321" rIns="96643" bIns="48321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912040" algn="l"/>
              </a:tabLst>
            </a:pPr>
            <a:endParaRPr lang="kk-KZ" sz="3400" i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12040" algn="l"/>
              </a:tabLst>
            </a:pPr>
            <a:r>
              <a:rPr lang="kk-KZ" sz="34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1-ші топ </a:t>
            </a:r>
            <a:r>
              <a:rPr lang="kk-KZ" sz="34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«Мейірімділік» тақырыбына эссе жазу</a:t>
            </a:r>
            <a:endParaRPr lang="ru-RU" sz="3400" i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12040" algn="l"/>
              </a:tabLst>
            </a:pPr>
            <a:r>
              <a:rPr lang="kk-KZ" sz="34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2-ші топ </a:t>
            </a:r>
            <a:r>
              <a:rPr lang="kk-KZ" sz="34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«Жанашырлық» тақырыбына жағдаят ойластыру</a:t>
            </a:r>
            <a:endParaRPr lang="ru-RU" sz="3400" i="1" dirty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912040" algn="l"/>
              </a:tabLst>
            </a:pPr>
            <a:r>
              <a:rPr lang="kk-KZ" sz="3400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3-ші топ </a:t>
            </a:r>
            <a:r>
              <a:rPr lang="kk-KZ" sz="3400" i="1" dirty="0">
                <a:solidFill>
                  <a:srgbClr val="FF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«Қайырымдылық» тақырыбына сахналық қойылым ұйымдастыру</a:t>
            </a:r>
            <a:endParaRPr lang="ru-RU" sz="3400" i="1" dirty="0">
              <a:solidFill>
                <a:srgbClr val="FF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207" y="3273557"/>
            <a:ext cx="8613537" cy="1228937"/>
          </a:xfrm>
        </p:spPr>
        <p:txBody>
          <a:bodyPr/>
          <a:lstStyle/>
          <a:p>
            <a:r>
              <a:rPr lang="kk-KZ" sz="6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«Мейірімділік ағашы»</a:t>
            </a:r>
            <a:br>
              <a:rPr lang="kk-KZ" sz="6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6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51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 сөз»</a:t>
            </a:r>
            <a:endParaRPr lang="ru-RU" sz="51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http://lenagold.narod.ru/fon/clipart/s/serd/kras/serd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6118">
            <a:off x="7060179" y="4662361"/>
            <a:ext cx="33186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ttp://lenagold.narod.ru/fon/clipart/s/serd/kras/serd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9502">
            <a:off x="-487508" y="485729"/>
            <a:ext cx="3944126" cy="265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606х6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8" y="-523999"/>
            <a:ext cx="2915045" cy="299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respect.ru/_files/editor/image/gallery/notebooks/acer/aspire/v5/V5-551-havol-silver-product-sku-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9735" y="4579302"/>
            <a:ext cx="3982992" cy="27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532788" y="1737361"/>
            <a:ext cx="9503472" cy="5146041"/>
          </a:xfrm>
          <a:prstGeom prst="roundRect">
            <a:avLst>
              <a:gd name="adj" fmla="val 5889"/>
            </a:avLst>
          </a:prstGeom>
          <a:gradFill rotWithShape="1">
            <a:gsLst>
              <a:gs pos="0">
                <a:srgbClr val="FEFEBA"/>
              </a:gs>
              <a:gs pos="100000">
                <a:srgbClr val="FEFEBA">
                  <a:gamma/>
                  <a:tint val="60392"/>
                  <a:invGamma/>
                  <a:alpha val="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lIns="96643" tIns="48321" rIns="96643" bIns="48321" anchor="ctr"/>
          <a:lstStyle/>
          <a:p>
            <a:pPr algn="ctr" latinLnBrk="1">
              <a:defRPr/>
            </a:pPr>
            <a:endParaRPr kumimoji="1" lang="ru-RU" sz="1300">
              <a:effectLst>
                <a:outerShdw blurRad="38100" dist="38100" dir="2700000" algn="tl">
                  <a:srgbClr val="FFFFFF"/>
                </a:outerShdw>
              </a:effectLst>
              <a:latin typeface="휴먼모음T" pitchFamily="18" charset="-127"/>
              <a:ea typeface="휴먼모음T" pitchFamily="18" charset="-127"/>
            </a:endParaRPr>
          </a:p>
        </p:txBody>
      </p:sp>
      <p:grpSp>
        <p:nvGrpSpPr>
          <p:cNvPr id="3075" name="Group 5"/>
          <p:cNvGrpSpPr>
            <a:grpSpLocks/>
          </p:cNvGrpSpPr>
          <p:nvPr/>
        </p:nvGrpSpPr>
        <p:grpSpPr bwMode="auto">
          <a:xfrm>
            <a:off x="1105308" y="453669"/>
            <a:ext cx="8356626" cy="1027367"/>
            <a:chOff x="612" y="540"/>
            <a:chExt cx="3175" cy="416"/>
          </a:xfrm>
        </p:grpSpPr>
        <p:sp>
          <p:nvSpPr>
            <p:cNvPr id="3098" name="AutoShape 6"/>
            <p:cNvSpPr>
              <a:spLocks noChangeArrowheads="1"/>
            </p:cNvSpPr>
            <p:nvPr/>
          </p:nvSpPr>
          <p:spPr bwMode="auto">
            <a:xfrm>
              <a:off x="631" y="732"/>
              <a:ext cx="3156" cy="22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0C0C0"/>
                </a:gs>
                <a:gs pos="100000">
                  <a:srgbClr val="595959">
                    <a:alpha val="29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ru-RU" sz="1900" b="0"/>
            </a:p>
          </p:txBody>
        </p:sp>
        <p:grpSp>
          <p:nvGrpSpPr>
            <p:cNvPr id="3099" name="Group 7"/>
            <p:cNvGrpSpPr>
              <a:grpSpLocks/>
            </p:cNvGrpSpPr>
            <p:nvPr/>
          </p:nvGrpSpPr>
          <p:grpSpPr bwMode="auto">
            <a:xfrm>
              <a:off x="612" y="540"/>
              <a:ext cx="3169" cy="339"/>
              <a:chOff x="612" y="540"/>
              <a:chExt cx="3169" cy="339"/>
            </a:xfrm>
          </p:grpSpPr>
          <p:sp>
            <p:nvSpPr>
              <p:cNvPr id="57352" name="AutoShape 8"/>
              <p:cNvSpPr>
                <a:spLocks noChangeArrowheads="1"/>
              </p:cNvSpPr>
              <p:nvPr/>
            </p:nvSpPr>
            <p:spPr bwMode="auto">
              <a:xfrm>
                <a:off x="612" y="578"/>
                <a:ext cx="3169" cy="3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5400000" scaled="1"/>
              </a:gradFill>
              <a:ln w="3175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ctr" latinLnBrk="1">
                  <a:defRPr/>
                </a:pPr>
                <a:endParaRPr kumimoji="1" lang="ru-RU" sz="13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모음T" pitchFamily="18" charset="-127"/>
                  <a:ea typeface="휴먼모음T" pitchFamily="18" charset="-127"/>
                </a:endParaRPr>
              </a:p>
            </p:txBody>
          </p:sp>
          <p:sp>
            <p:nvSpPr>
              <p:cNvPr id="57353" name="AutoShape 9"/>
              <p:cNvSpPr>
                <a:spLocks noChangeArrowheads="1"/>
              </p:cNvSpPr>
              <p:nvPr/>
            </p:nvSpPr>
            <p:spPr bwMode="auto">
              <a:xfrm flipV="1">
                <a:off x="760" y="540"/>
                <a:ext cx="2909" cy="22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bg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41000"/>
                    </a:schemeClr>
                  </a:gs>
                  <a:gs pos="100000">
                    <a:schemeClr val="bg1">
                      <a:gamma/>
                      <a:shade val="0"/>
                      <a:invGamma/>
                      <a:alpha val="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 sz="1900" b="0"/>
              </a:p>
            </p:txBody>
          </p:sp>
        </p:grpSp>
      </p:grpSp>
      <p:sp>
        <p:nvSpPr>
          <p:cNvPr id="3076" name="Rectangle 31"/>
          <p:cNvSpPr>
            <a:spLocks noChangeArrowheads="1"/>
          </p:cNvSpPr>
          <p:nvPr/>
        </p:nvSpPr>
        <p:spPr bwMode="auto">
          <a:xfrm rot="16200000" flipH="1">
            <a:off x="5062591" y="2003690"/>
            <a:ext cx="277707" cy="1040288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3077" name="Rectangle 32"/>
          <p:cNvSpPr>
            <a:spLocks noChangeArrowheads="1"/>
          </p:cNvSpPr>
          <p:nvPr/>
        </p:nvSpPr>
        <p:spPr bwMode="auto">
          <a:xfrm>
            <a:off x="10363155" y="0"/>
            <a:ext cx="41540" cy="73152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3078" name="Rectangle 34"/>
          <p:cNvSpPr>
            <a:spLocks noChangeArrowheads="1"/>
          </p:cNvSpPr>
          <p:nvPr/>
        </p:nvSpPr>
        <p:spPr bwMode="auto">
          <a:xfrm flipH="1">
            <a:off x="1" y="0"/>
            <a:ext cx="294388" cy="73152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3079" name="Rectangle 35"/>
          <p:cNvSpPr>
            <a:spLocks noChangeArrowheads="1"/>
          </p:cNvSpPr>
          <p:nvPr/>
        </p:nvSpPr>
        <p:spPr bwMode="auto">
          <a:xfrm rot="5400000" flipH="1" flipV="1">
            <a:off x="5062591" y="-5062591"/>
            <a:ext cx="277707" cy="1040288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3080" name="Rectangle 36"/>
          <p:cNvSpPr>
            <a:spLocks noChangeArrowheads="1"/>
          </p:cNvSpPr>
          <p:nvPr/>
        </p:nvSpPr>
        <p:spPr bwMode="auto">
          <a:xfrm>
            <a:off x="0" y="7276254"/>
            <a:ext cx="10402888" cy="38946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0" y="2"/>
            <a:ext cx="10402888" cy="3894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3082" name="Rectangle 38"/>
          <p:cNvSpPr>
            <a:spLocks noChangeArrowheads="1"/>
          </p:cNvSpPr>
          <p:nvPr/>
        </p:nvSpPr>
        <p:spPr bwMode="auto">
          <a:xfrm>
            <a:off x="0" y="0"/>
            <a:ext cx="41540" cy="7315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3083" name="Rectangle 39"/>
          <p:cNvSpPr>
            <a:spLocks noChangeArrowheads="1"/>
          </p:cNvSpPr>
          <p:nvPr/>
        </p:nvSpPr>
        <p:spPr bwMode="auto">
          <a:xfrm>
            <a:off x="10361349" y="0"/>
            <a:ext cx="41539" cy="7315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3084" name="AutoShape 40"/>
          <p:cNvSpPr>
            <a:spLocks noChangeArrowheads="1"/>
          </p:cNvSpPr>
          <p:nvPr/>
        </p:nvSpPr>
        <p:spPr bwMode="auto">
          <a:xfrm flipV="1">
            <a:off x="491248" y="1352975"/>
            <a:ext cx="1228118" cy="30649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grpSp>
        <p:nvGrpSpPr>
          <p:cNvPr id="3085" name="Group 41"/>
          <p:cNvGrpSpPr>
            <a:grpSpLocks/>
          </p:cNvGrpSpPr>
          <p:nvPr/>
        </p:nvGrpSpPr>
        <p:grpSpPr bwMode="auto">
          <a:xfrm>
            <a:off x="653794" y="1276773"/>
            <a:ext cx="901223" cy="259081"/>
            <a:chOff x="1882" y="2597"/>
            <a:chExt cx="2132" cy="561"/>
          </a:xfrm>
        </p:grpSpPr>
        <p:sp>
          <p:nvSpPr>
            <p:cNvPr id="3096" name="Oval 42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900" b="0"/>
            </a:p>
          </p:txBody>
        </p:sp>
        <p:sp>
          <p:nvSpPr>
            <p:cNvPr id="57387" name="Oval 43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1679634" y="662094"/>
            <a:ext cx="7617948" cy="10905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 lIns="96643" tIns="48321" rIns="96643" bIns="48321"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 sz="42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grpSp>
        <p:nvGrpSpPr>
          <p:cNvPr id="3087" name="Group 47"/>
          <p:cNvGrpSpPr>
            <a:grpSpLocks/>
          </p:cNvGrpSpPr>
          <p:nvPr/>
        </p:nvGrpSpPr>
        <p:grpSpPr bwMode="auto">
          <a:xfrm>
            <a:off x="449710" y="926256"/>
            <a:ext cx="9953179" cy="5930053"/>
            <a:chOff x="340" y="1377"/>
            <a:chExt cx="1726" cy="1126"/>
          </a:xfrm>
        </p:grpSpPr>
        <p:sp>
          <p:nvSpPr>
            <p:cNvPr id="3092" name="AutoShape 48"/>
            <p:cNvSpPr>
              <a:spLocks noChangeArrowheads="1"/>
            </p:cNvSpPr>
            <p:nvPr/>
          </p:nvSpPr>
          <p:spPr bwMode="auto">
            <a:xfrm>
              <a:off x="340" y="1377"/>
              <a:ext cx="1633" cy="1126"/>
            </a:xfrm>
            <a:prstGeom prst="roundRect">
              <a:avLst>
                <a:gd name="adj" fmla="val 4296"/>
              </a:avLst>
            </a:prstGeom>
            <a:solidFill>
              <a:srgbClr val="CCFFFF">
                <a:alpha val="30196"/>
              </a:srgbClr>
            </a:solidFill>
            <a:ln w="38100" cap="rnd" algn="ctr">
              <a:solidFill>
                <a:srgbClr val="0066FF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900" b="0"/>
            </a:p>
          </p:txBody>
        </p:sp>
        <p:sp>
          <p:nvSpPr>
            <p:cNvPr id="57397" name="AutoShape 53"/>
            <p:cNvSpPr>
              <a:spLocks noChangeArrowheads="1"/>
            </p:cNvSpPr>
            <p:nvPr/>
          </p:nvSpPr>
          <p:spPr bwMode="auto">
            <a:xfrm flipV="1">
              <a:off x="594" y="1398"/>
              <a:ext cx="1472" cy="10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>
                    <a:alpha val="0"/>
                  </a:srgbClr>
                </a:gs>
                <a:gs pos="50000">
                  <a:schemeClr val="bg1">
                    <a:alpha val="40999"/>
                  </a:schemeClr>
                </a:gs>
                <a:gs pos="100000">
                  <a:srgbClr val="000000">
                    <a:alpha val="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anchor="ctr">
              <a:spAutoFit/>
            </a:bodyPr>
            <a:lstStyle/>
            <a:p>
              <a:pPr>
                <a:defRPr/>
              </a:pPr>
              <a:endParaRPr lang="ru-RU" sz="1900" b="0"/>
            </a:p>
          </p:txBody>
        </p:sp>
      </p:grpSp>
      <p:sp>
        <p:nvSpPr>
          <p:cNvPr id="57398" name="Text Box 54"/>
          <p:cNvSpPr txBox="1">
            <a:spLocks noChangeArrowheads="1"/>
          </p:cNvSpPr>
          <p:nvPr/>
        </p:nvSpPr>
        <p:spPr bwMode="auto">
          <a:xfrm>
            <a:off x="449710" y="-76199"/>
            <a:ext cx="8114613" cy="6894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 lIns="96643" tIns="48321" rIns="96643" bIns="48321"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ru-RU" sz="3800" i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99" name="Text Box 55"/>
          <p:cNvSpPr txBox="1">
            <a:spLocks noChangeArrowheads="1"/>
          </p:cNvSpPr>
          <p:nvPr/>
        </p:nvSpPr>
        <p:spPr bwMode="auto">
          <a:xfrm>
            <a:off x="429561" y="1202100"/>
            <a:ext cx="9758126" cy="57914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6643" tIns="48321" rIns="96643" bIns="48321">
            <a:spAutoFit/>
          </a:bodyPr>
          <a:lstStyle/>
          <a:p>
            <a:pPr>
              <a:defRPr/>
            </a:pPr>
            <a:endParaRPr lang="kk-KZ" sz="30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>
              <a:defRPr/>
            </a:pPr>
            <a:r>
              <a:rPr lang="kk-KZ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мейірімділік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қайырымдылық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құндылықтары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түсініктерін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кеңейту.Баланың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бойына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рухани-адамгершілік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қасиеттерді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ұялату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жақсы-жаманды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ажырата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адамдық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асыл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қасиеттерді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игеруге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ету.Бір-бірімен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қарым-қатынастарын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жақсарту,оларды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адамгершілікке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имандылыққа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шыншылдыққа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мейірімділікке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3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7465" name="Rectangle 121"/>
          <p:cNvSpPr>
            <a:spLocks noChangeArrowheads="1"/>
          </p:cNvSpPr>
          <p:nvPr/>
        </p:nvSpPr>
        <p:spPr bwMode="auto">
          <a:xfrm>
            <a:off x="2844542" y="457200"/>
            <a:ext cx="5571685" cy="82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643" tIns="48321" rIns="96643" bIns="48321"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r>
              <a:rPr lang="kk-KZ" altLang="ko-KR" sz="47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Мақсаты</a:t>
            </a:r>
            <a:endParaRPr lang="en-US" altLang="ko-KR" sz="47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ea typeface="굴림" pitchFamily="50" charset="-127"/>
            </a:endParaRPr>
          </a:p>
        </p:txBody>
      </p:sp>
      <p:pic>
        <p:nvPicPr>
          <p:cNvPr id="3091" name="Picture 45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3" y="543561"/>
            <a:ext cx="984301" cy="83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Фон (2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02888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AutoShape 4"/>
          <p:cNvSpPr>
            <a:spLocks noChangeArrowheads="1"/>
          </p:cNvSpPr>
          <p:nvPr/>
        </p:nvSpPr>
        <p:spPr bwMode="auto">
          <a:xfrm>
            <a:off x="437388" y="969303"/>
            <a:ext cx="9339121" cy="4378086"/>
          </a:xfrm>
          <a:prstGeom prst="star8">
            <a:avLst>
              <a:gd name="adj" fmla="val 38255"/>
            </a:avLst>
          </a:prstGeom>
          <a:gradFill rotWithShape="1">
            <a:gsLst>
              <a:gs pos="0">
                <a:srgbClr val="DDEBCF"/>
              </a:gs>
              <a:gs pos="50000">
                <a:srgbClr val="FFFF00"/>
              </a:gs>
              <a:gs pos="100000">
                <a:srgbClr val="00CC99"/>
              </a:gs>
            </a:gsLst>
            <a:lin ang="5400000" scaled="0"/>
          </a:gradFill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6643" tIns="48321" rIns="96643" bIns="48321" anchor="ctr"/>
          <a:lstStyle/>
          <a:p>
            <a:pPr algn="ctr">
              <a:defRPr/>
            </a:pPr>
            <a:endParaRPr lang="ru-RU" sz="5700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50930" y="431801"/>
            <a:ext cx="7168241" cy="325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3" tIns="48321" rIns="96643" bIns="4832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kk-KZ" sz="5800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kk-KZ" sz="58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Ойланайық, пікірлесейік</a:t>
            </a:r>
            <a:endParaRPr lang="ru-RU" sz="5800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32788" y="2948095"/>
            <a:ext cx="9420393" cy="6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3" tIns="48321" rIns="96643" bIns="4832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3800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pic>
        <p:nvPicPr>
          <p:cNvPr id="6" name="Picture 2" descr="D:\рабочии стол\мама садик\кітап\1654х12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028" y="4716270"/>
            <a:ext cx="2646353" cy="197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2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10363155" y="0"/>
            <a:ext cx="41540" cy="7315200"/>
          </a:xfrm>
          <a:prstGeom prst="rect">
            <a:avLst/>
          </a:prstGeom>
          <a:solidFill>
            <a:srgbClr val="968D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9220" name="Rectangle 11"/>
          <p:cNvSpPr>
            <a:spLocks noChangeArrowheads="1"/>
          </p:cNvSpPr>
          <p:nvPr/>
        </p:nvSpPr>
        <p:spPr bwMode="auto">
          <a:xfrm>
            <a:off x="10128368" y="0"/>
            <a:ext cx="294388" cy="73152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9221" name="Rectangle 12"/>
          <p:cNvSpPr>
            <a:spLocks noChangeArrowheads="1"/>
          </p:cNvSpPr>
          <p:nvPr/>
        </p:nvSpPr>
        <p:spPr bwMode="auto">
          <a:xfrm flipH="1">
            <a:off x="1" y="0"/>
            <a:ext cx="294388" cy="73152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 rot="5400000" flipH="1" flipV="1">
            <a:off x="5062591" y="-5062591"/>
            <a:ext cx="277707" cy="1040288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7276254"/>
            <a:ext cx="10402888" cy="38946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0" y="2"/>
            <a:ext cx="10402888" cy="38947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9225" name="Rectangle 16"/>
          <p:cNvSpPr>
            <a:spLocks noChangeArrowheads="1"/>
          </p:cNvSpPr>
          <p:nvPr/>
        </p:nvSpPr>
        <p:spPr bwMode="auto">
          <a:xfrm>
            <a:off x="0" y="0"/>
            <a:ext cx="41540" cy="7315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9226" name="Rectangle 17"/>
          <p:cNvSpPr>
            <a:spLocks noChangeArrowheads="1"/>
          </p:cNvSpPr>
          <p:nvPr/>
        </p:nvSpPr>
        <p:spPr bwMode="auto">
          <a:xfrm>
            <a:off x="10361349" y="0"/>
            <a:ext cx="41539" cy="7315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 sz="1900" b="0"/>
          </a:p>
        </p:txBody>
      </p:sp>
      <p:sp>
        <p:nvSpPr>
          <p:cNvPr id="9227" name="AutoShape 18"/>
          <p:cNvSpPr>
            <a:spLocks noChangeArrowheads="1"/>
          </p:cNvSpPr>
          <p:nvPr/>
        </p:nvSpPr>
        <p:spPr bwMode="auto">
          <a:xfrm flipV="1">
            <a:off x="491248" y="1352975"/>
            <a:ext cx="1228118" cy="30649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0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9394" y="20151"/>
                </a:moveTo>
                <a:cubicBezTo>
                  <a:pt x="4766" y="19456"/>
                  <a:pt x="1343" y="15479"/>
                  <a:pt x="1343" y="10800"/>
                </a:cubicBezTo>
                <a:cubicBezTo>
                  <a:pt x="1343" y="5577"/>
                  <a:pt x="5577" y="1343"/>
                  <a:pt x="10800" y="1343"/>
                </a:cubicBezTo>
                <a:cubicBezTo>
                  <a:pt x="16022" y="1343"/>
                  <a:pt x="20257" y="5577"/>
                  <a:pt x="20257" y="10800"/>
                </a:cubicBezTo>
                <a:cubicBezTo>
                  <a:pt x="20257" y="15479"/>
                  <a:pt x="16833" y="19456"/>
                  <a:pt x="12205" y="20151"/>
                </a:cubicBezTo>
                <a:lnTo>
                  <a:pt x="12405" y="21479"/>
                </a:lnTo>
                <a:cubicBezTo>
                  <a:pt x="17690" y="20685"/>
                  <a:pt x="21600" y="1614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6144"/>
                  <a:pt x="3909" y="20685"/>
                  <a:pt x="9194" y="21479"/>
                </a:cubicBezTo>
                <a:close/>
              </a:path>
            </a:pathLst>
          </a:custGeom>
          <a:gradFill rotWithShape="1">
            <a:gsLst>
              <a:gs pos="0">
                <a:srgbClr val="0DAEFF"/>
              </a:gs>
              <a:gs pos="100000">
                <a:srgbClr val="0053BD">
                  <a:alpha val="39998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grpSp>
        <p:nvGrpSpPr>
          <p:cNvPr id="9228" name="Group 19"/>
          <p:cNvGrpSpPr>
            <a:grpSpLocks/>
          </p:cNvGrpSpPr>
          <p:nvPr/>
        </p:nvGrpSpPr>
        <p:grpSpPr bwMode="auto">
          <a:xfrm>
            <a:off x="653794" y="1276773"/>
            <a:ext cx="901223" cy="259081"/>
            <a:chOff x="1882" y="2597"/>
            <a:chExt cx="2132" cy="561"/>
          </a:xfrm>
        </p:grpSpPr>
        <p:sp>
          <p:nvSpPr>
            <p:cNvPr id="9245" name="Oval 20"/>
            <p:cNvSpPr>
              <a:spLocks noChangeArrowheads="1"/>
            </p:cNvSpPr>
            <p:nvPr/>
          </p:nvSpPr>
          <p:spPr bwMode="auto">
            <a:xfrm>
              <a:off x="1882" y="2614"/>
              <a:ext cx="2132" cy="544"/>
            </a:xfrm>
            <a:prstGeom prst="ellipse">
              <a:avLst/>
            </a:prstGeom>
            <a:solidFill>
              <a:srgbClr val="99CCFF"/>
            </a:soli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99CCFF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 sz="1900" b="0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019" y="2597"/>
              <a:ext cx="1859" cy="4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 latinLnBrk="1">
                <a:defRPr/>
              </a:pPr>
              <a:endParaRPr kumimoji="1" lang="ru-RU" b="0">
                <a:solidFill>
                  <a:srgbClr val="009900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1679634" y="662096"/>
            <a:ext cx="7617948" cy="6993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7C7C7">
                <a:alpha val="50000"/>
              </a:srgbClr>
            </a:outerShdw>
          </a:effectLst>
        </p:spPr>
        <p:txBody>
          <a:bodyPr lIns="96643" tIns="48321" rIns="96643" bIns="48321">
            <a:spAutoFit/>
          </a:bodyPr>
          <a:lstStyle/>
          <a:p>
            <a:pPr algn="ctr" latinLnBrk="1">
              <a:spcBef>
                <a:spcPct val="50000"/>
              </a:spcBef>
              <a:defRPr/>
            </a:pPr>
            <a:endParaRPr lang="kk-KZ" altLang="ko-KR" sz="10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latinLnBrk="1">
              <a:spcBef>
                <a:spcPct val="50000"/>
              </a:spcBef>
              <a:defRPr/>
            </a:pPr>
            <a:endParaRPr lang="en-US" altLang="ko-KR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굴림" pitchFamily="50" charset="-127"/>
            </a:endParaRPr>
          </a:p>
        </p:txBody>
      </p:sp>
      <p:pic>
        <p:nvPicPr>
          <p:cNvPr id="9230" name="Picture 23" descr="영화아이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33" y="543561"/>
            <a:ext cx="984301" cy="83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2" name="Oval 30"/>
          <p:cNvSpPr>
            <a:spLocks noChangeArrowheads="1"/>
          </p:cNvSpPr>
          <p:nvPr/>
        </p:nvSpPr>
        <p:spPr bwMode="auto">
          <a:xfrm>
            <a:off x="4038344" y="2812627"/>
            <a:ext cx="2366974" cy="1996439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pPr algn="ctr"/>
            <a:r>
              <a:rPr lang="kk-KZ" sz="2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Мейірімділік</a:t>
            </a:r>
          </a:p>
          <a:p>
            <a:pPr algn="ctr"/>
            <a:r>
              <a:rPr lang="kk-KZ" sz="23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шуағы</a:t>
            </a:r>
            <a:endParaRPr lang="ru-RU" sz="23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AutoShape 33"/>
          <p:cNvSpPr>
            <a:spLocks noChangeArrowheads="1"/>
          </p:cNvSpPr>
          <p:nvPr/>
        </p:nvSpPr>
        <p:spPr bwMode="auto">
          <a:xfrm rot="3198455">
            <a:off x="6898098" y="1234788"/>
            <a:ext cx="538480" cy="2620588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sp>
        <p:nvSpPr>
          <p:cNvPr id="9234" name="AutoShape 34"/>
          <p:cNvSpPr>
            <a:spLocks noChangeArrowheads="1"/>
          </p:cNvSpPr>
          <p:nvPr/>
        </p:nvSpPr>
        <p:spPr bwMode="auto">
          <a:xfrm rot="5266615">
            <a:off x="7839054" y="1909347"/>
            <a:ext cx="538480" cy="3686161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sp>
        <p:nvSpPr>
          <p:cNvPr id="9235" name="AutoShape 35"/>
          <p:cNvSpPr>
            <a:spLocks noChangeArrowheads="1"/>
          </p:cNvSpPr>
          <p:nvPr/>
        </p:nvSpPr>
        <p:spPr bwMode="auto">
          <a:xfrm rot="16333385" flipH="1">
            <a:off x="1902544" y="1929668"/>
            <a:ext cx="538480" cy="3686162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sp>
        <p:nvSpPr>
          <p:cNvPr id="9236" name="AutoShape 36"/>
          <p:cNvSpPr>
            <a:spLocks noChangeArrowheads="1"/>
          </p:cNvSpPr>
          <p:nvPr/>
        </p:nvSpPr>
        <p:spPr bwMode="auto">
          <a:xfrm rot="18401545" flipH="1">
            <a:off x="2823633" y="1217854"/>
            <a:ext cx="538480" cy="2620588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sp>
        <p:nvSpPr>
          <p:cNvPr id="9237" name="AutoShape 37"/>
          <p:cNvSpPr>
            <a:spLocks noChangeArrowheads="1"/>
          </p:cNvSpPr>
          <p:nvPr/>
        </p:nvSpPr>
        <p:spPr bwMode="auto">
          <a:xfrm rot="926352">
            <a:off x="5506669" y="1097280"/>
            <a:ext cx="574326" cy="1755987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sp>
        <p:nvSpPr>
          <p:cNvPr id="9238" name="AutoShape 38"/>
          <p:cNvSpPr>
            <a:spLocks noChangeArrowheads="1"/>
          </p:cNvSpPr>
          <p:nvPr/>
        </p:nvSpPr>
        <p:spPr bwMode="auto">
          <a:xfrm rot="-1509269">
            <a:off x="4078077" y="1075267"/>
            <a:ext cx="574326" cy="1842347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sp>
        <p:nvSpPr>
          <p:cNvPr id="9239" name="AutoShape 39"/>
          <p:cNvSpPr>
            <a:spLocks noChangeArrowheads="1"/>
          </p:cNvSpPr>
          <p:nvPr/>
        </p:nvSpPr>
        <p:spPr bwMode="auto">
          <a:xfrm rot="-7108561">
            <a:off x="2310713" y="3358038"/>
            <a:ext cx="538480" cy="3440539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sp>
        <p:nvSpPr>
          <p:cNvPr id="9240" name="AutoShape 40"/>
          <p:cNvSpPr>
            <a:spLocks noChangeArrowheads="1"/>
          </p:cNvSpPr>
          <p:nvPr/>
        </p:nvSpPr>
        <p:spPr bwMode="auto">
          <a:xfrm rot="7515028">
            <a:off x="7371284" y="3448920"/>
            <a:ext cx="538480" cy="3566962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sp>
        <p:nvSpPr>
          <p:cNvPr id="9241" name="AutoShape 41"/>
          <p:cNvSpPr>
            <a:spLocks noChangeArrowheads="1"/>
          </p:cNvSpPr>
          <p:nvPr/>
        </p:nvSpPr>
        <p:spPr bwMode="auto">
          <a:xfrm rot="20193620" flipV="1">
            <a:off x="5981661" y="4619414"/>
            <a:ext cx="574326" cy="2120053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sp>
        <p:nvSpPr>
          <p:cNvPr id="9242" name="AutoShape 42"/>
          <p:cNvSpPr>
            <a:spLocks noChangeArrowheads="1"/>
          </p:cNvSpPr>
          <p:nvPr/>
        </p:nvSpPr>
        <p:spPr bwMode="auto">
          <a:xfrm rot="1897403" flipV="1">
            <a:off x="3644624" y="4578775"/>
            <a:ext cx="574326" cy="2165774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  <p:sp>
        <p:nvSpPr>
          <p:cNvPr id="9243" name="AutoShape 43"/>
          <p:cNvSpPr>
            <a:spLocks noChangeArrowheads="1"/>
          </p:cNvSpPr>
          <p:nvPr/>
        </p:nvSpPr>
        <p:spPr bwMode="auto">
          <a:xfrm rot="21365176" flipV="1">
            <a:off x="4939567" y="4809067"/>
            <a:ext cx="574326" cy="2120053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643" tIns="48321" rIns="96643" bIns="48321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47" y="2664307"/>
            <a:ext cx="9362599" cy="1367599"/>
          </a:xfrm>
        </p:spPr>
        <p:txBody>
          <a:bodyPr/>
          <a:lstStyle/>
          <a:p>
            <a:pPr algn="l"/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Қамқорлық жасау </a:t>
            </a:r>
            <a:b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Жағдайын білу </a:t>
            </a:r>
            <a:b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Дос болу </a:t>
            </a:r>
            <a:b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Ақкөңіл              Жаны таза </a:t>
            </a:r>
            <a:b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Бауырмал </a:t>
            </a:r>
            <a:b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жылы жүректі </a:t>
            </a:r>
            <a:b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Шынайы        Көмектесу</a:t>
            </a:r>
            <a:b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Жаныашу </a:t>
            </a:r>
            <a:br>
              <a:rPr lang="kk-KZ" sz="4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6" descr="GUVERC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26">
            <a:off x="8944159" y="259498"/>
            <a:ext cx="1333704" cy="89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6" descr="GUVERC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26">
            <a:off x="3069463" y="760218"/>
            <a:ext cx="1333704" cy="89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6" descr="GUVERC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26">
            <a:off x="5162364" y="259498"/>
            <a:ext cx="1333704" cy="89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6" descr="GUVERC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4826">
            <a:off x="7508989" y="1058229"/>
            <a:ext cx="1333704" cy="89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D:\45\Гиф анимация\17bbf138aa3cf86a3dcc93d0b975cbfc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" y="188879"/>
            <a:ext cx="3032098" cy="180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8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5804/irisha2040.15/0_52465_8f89408f_or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843" y="4963346"/>
            <a:ext cx="3528744" cy="20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-fotki.yandex.ru/get/5804/irisha2040.15/0_52465_8f89408f_or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7043">
            <a:off x="156971" y="451037"/>
            <a:ext cx="4225559" cy="192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516281" y="2216900"/>
            <a:ext cx="9314122" cy="2512806"/>
          </a:xfrm>
        </p:spPr>
        <p:txBody>
          <a:bodyPr/>
          <a:lstStyle/>
          <a:p>
            <a:r>
              <a:rPr lang="kk-KZ" sz="6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Бейнематериал </a:t>
            </a:r>
            <a:br>
              <a:rPr lang="kk-KZ" sz="63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778412" y="2043855"/>
            <a:ext cx="9012224" cy="206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3" tIns="48321" rIns="96643" bIns="48321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k-KZ" sz="6300" i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Ойланайық, пікірлесейік!</a:t>
            </a:r>
            <a:endParaRPr lang="ru-RU" sz="6300" i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11" descr="68163107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84521"/>
            <a:ext cx="2199777" cy="16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3" descr="a957c68d5c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50" y="0"/>
            <a:ext cx="1860238" cy="281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55782266_open_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90" y="5334002"/>
            <a:ext cx="339899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63" y="5327228"/>
            <a:ext cx="1549597" cy="196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6090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04" y="0"/>
            <a:ext cx="176090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4" descr="bird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1" y="968587"/>
            <a:ext cx="176090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547" y="1199727"/>
            <a:ext cx="8091334" cy="4855483"/>
          </a:xfrm>
          <a:prstGeom prst="rect">
            <a:avLst/>
          </a:prstGeom>
        </p:spPr>
        <p:txBody>
          <a:bodyPr wrap="square" lIns="96643" tIns="48321" rIns="96643" bIns="48321">
            <a:spAutoFit/>
          </a:bodyPr>
          <a:lstStyle/>
          <a:p>
            <a:pPr marL="362411" indent="-362411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83215" algn="l"/>
              </a:tabLst>
            </a:pPr>
            <a:r>
              <a:rPr lang="kk-KZ" sz="3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«Мейірімділік» сөзін қалай түсіндірер едіңіздер?</a:t>
            </a:r>
            <a:endParaRPr lang="ru-RU" sz="3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2411" indent="-362411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83215" algn="l"/>
              </a:tabLst>
            </a:pPr>
            <a:r>
              <a:rPr lang="ru-RU" sz="3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Мейірімділікті</a:t>
            </a:r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2411" indent="-362411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83215" algn="l"/>
              </a:tabLst>
            </a:pPr>
            <a:r>
              <a:rPr lang="kk-KZ" sz="3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Мейірімге кімдер мұқтаж?</a:t>
            </a:r>
            <a:endParaRPr lang="ru-RU" sz="3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2411" indent="-362411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483215" algn="l"/>
              </a:tabLst>
            </a:pPr>
            <a:r>
              <a:rPr lang="kk-KZ" sz="3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«Мейірімді адам» деп қандай адамды айтуға болады?</a:t>
            </a:r>
            <a:endParaRPr lang="ru-RU" sz="3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D:\рабочии стол\мама садик\кітап\2362х18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43" y="4890998"/>
            <a:ext cx="3206029" cy="232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>
            <a:off x="0" y="64575"/>
            <a:ext cx="2512788" cy="1809872"/>
          </a:xfrm>
          <a:prstGeom prst="cloud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107632" tIns="53815" rIns="107632" bIns="53815" rtlCol="0" anchor="ctr"/>
          <a:lstStyle/>
          <a:p>
            <a:pPr algn="ctr" defTabSz="10763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8500" b="0" kern="0" dirty="0">
                <a:solidFill>
                  <a:srgbClr val="0000FF"/>
                </a:solidFill>
                <a:latin typeface="Cambria" pitchFamily="18" charset="0"/>
              </a:rPr>
              <a:t>?</a:t>
            </a:r>
            <a:endParaRPr lang="ru-RU" sz="8500" b="0" kern="0" dirty="0">
              <a:solidFill>
                <a:srgbClr val="0000FF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372267"/>
              </p:ext>
            </p:extLst>
          </p:nvPr>
        </p:nvGraphicFramePr>
        <p:xfrm>
          <a:off x="7696903" y="508450"/>
          <a:ext cx="241900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тография Photo Editor" r:id="rId4" imgW="1561905" imgH="1286055" progId="MSPhotoEd.3">
                  <p:embed/>
                </p:oleObj>
              </mc:Choice>
              <mc:Fallback>
                <p:oleObj name="Фотография Photo Editor" r:id="rId4" imgW="1561905" imgH="1286055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903" y="508450"/>
                        <a:ext cx="2419005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137894"/>
              </p:ext>
            </p:extLst>
          </p:nvPr>
        </p:nvGraphicFramePr>
        <p:xfrm>
          <a:off x="134908" y="5193771"/>
          <a:ext cx="2949153" cy="1827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тография Photo Editor" r:id="rId6" imgW="2180952" imgH="2029108" progId="MSPhotoEd.3">
                  <p:embed/>
                </p:oleObj>
              </mc:Choice>
              <mc:Fallback>
                <p:oleObj name="Фотография Photo Editor" r:id="rId6" imgW="2180952" imgH="202910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08" y="5193771"/>
                        <a:ext cx="2949153" cy="1827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 descr="http://www.iconsearch.ru/ajax/download.php?icon_id=1023&amp;size=6&amp;format=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" y="490425"/>
            <a:ext cx="1467074" cy="13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iconsearch.ru/ajax/download.php?icon_id=1023&amp;size=6&amp;format=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86" y="1539201"/>
            <a:ext cx="1467074" cy="13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iconsearch.ru/ajax/download.php?icon_id=1023&amp;size=6&amp;format=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13" y="5538242"/>
            <a:ext cx="1467074" cy="13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C:\Users\Lenovo\.SignWorkAround\Desktop\попс әдісі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23825"/>
            <a:ext cx="10439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7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95</Words>
  <Application>Microsoft Office PowerPoint</Application>
  <PresentationFormat>Произвольный</PresentationFormat>
  <Paragraphs>27</Paragraphs>
  <Slides>12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Оформление по умолчанию</vt:lpstr>
      <vt:lpstr>Фотография Photo Editor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Қамқорлық жасау   Жағдайын білу                                  Дос болу                 Ақкөңіл              Жаны таза  Бауырмал                                          жылы жүректі  Шынайы        Көмектесу                                              Жаныашу  </vt:lpstr>
      <vt:lpstr>Бейнематериал  </vt:lpstr>
      <vt:lpstr>Презентация PowerPoint</vt:lpstr>
      <vt:lpstr>Презентация PowerPoint</vt:lpstr>
      <vt:lpstr>Презентация PowerPoint</vt:lpstr>
      <vt:lpstr>Презентация PowerPoint</vt:lpstr>
      <vt:lpstr>«Мейірімділік ағашы» «Жылы сөз»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Dzhumagulova Aigerim</dc:creator>
  <cp:lastModifiedBy>Lenovo</cp:lastModifiedBy>
  <cp:revision>64</cp:revision>
  <cp:lastPrinted>2020-12-02T06:30:01Z</cp:lastPrinted>
  <dcterms:modified xsi:type="dcterms:W3CDTF">2020-12-03T07:20:38Z</dcterms:modified>
</cp:coreProperties>
</file>